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  <p:sldId id="257" r:id="rId7"/>
    <p:sldId id="270" r:id="rId8"/>
    <p:sldId id="258" r:id="rId9"/>
    <p:sldId id="271" r:id="rId10"/>
    <p:sldId id="259" r:id="rId11"/>
    <p:sldId id="272" r:id="rId1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54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6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91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9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6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3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56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6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65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46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7248A-3801-4E6B-9460-3E6855A0FF66}" type="datetimeFigureOut">
              <a:rPr lang="es-MX" smtClean="0"/>
              <a:t>12/05/2020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AB68-B5A3-454D-8168-268C0EBF9D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15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CASO CLÍNICO URINARIO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50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827584"/>
            <a:ext cx="6337068" cy="707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7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827584"/>
            <a:ext cx="6337068" cy="707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Elipse"/>
          <p:cNvSpPr/>
          <p:nvPr/>
        </p:nvSpPr>
        <p:spPr>
          <a:xfrm>
            <a:off x="116632" y="1763688"/>
            <a:ext cx="6840760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1124744" y="467544"/>
            <a:ext cx="4438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INSUFICIENCIA ENDÓCRINA ERITROPOYETINA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6632" y="3851920"/>
            <a:ext cx="6741368" cy="432048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260648" y="8460432"/>
            <a:ext cx="463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LESIÓN INFLAMACIÓN Y TIPO DE INFLAMACIÓN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229200" y="8460432"/>
            <a:ext cx="1200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ETIOLOGÍA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69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115616"/>
            <a:ext cx="6336704" cy="7588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0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51520"/>
            <a:ext cx="6377840" cy="859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7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827584"/>
            <a:ext cx="6337068" cy="707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PASOS PARA INTERPRETAR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ACOMODAR</a:t>
            </a:r>
          </a:p>
          <a:p>
            <a:r>
              <a:rPr lang="es-MX" dirty="0" smtClean="0"/>
              <a:t>CALCULAR</a:t>
            </a:r>
          </a:p>
          <a:p>
            <a:r>
              <a:rPr lang="es-MX" dirty="0" smtClean="0"/>
              <a:t>COMPARAR</a:t>
            </a:r>
          </a:p>
          <a:p>
            <a:r>
              <a:rPr lang="es-MX" dirty="0" smtClean="0"/>
              <a:t>DIAGNÓSTICO DE LABORATORIO Alteración</a:t>
            </a:r>
          </a:p>
          <a:p>
            <a:r>
              <a:rPr lang="es-MX" dirty="0" smtClean="0"/>
              <a:t>DIAGNÓSTICO DE LABORATORIO Fisiopatología</a:t>
            </a:r>
          </a:p>
          <a:p>
            <a:r>
              <a:rPr lang="es-MX" dirty="0" smtClean="0"/>
              <a:t>DIAGNÓSTICO DE LABORATORIO Mecanismo</a:t>
            </a:r>
          </a:p>
          <a:p>
            <a:r>
              <a:rPr lang="es-MX" dirty="0" smtClean="0"/>
              <a:t>DIAGNÓSTICO DE LABORATORIO Etiología</a:t>
            </a:r>
          </a:p>
        </p:txBody>
      </p:sp>
    </p:spTree>
    <p:extLst>
      <p:ext uri="{BB962C8B-B14F-4D97-AF65-F5344CB8AC3E}">
        <p14:creationId xmlns:p14="http://schemas.microsoft.com/office/powerpoint/2010/main" val="38167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115616"/>
            <a:ext cx="6336704" cy="7588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Flecha derecha"/>
          <p:cNvSpPr/>
          <p:nvPr/>
        </p:nvSpPr>
        <p:spPr>
          <a:xfrm>
            <a:off x="548680" y="395536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LESIÓN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708920" y="395536"/>
            <a:ext cx="936104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rgbClr val="FF0000"/>
                </a:solidFill>
              </a:rPr>
              <a:t>FUNCIÓN</a:t>
            </a:r>
            <a:endParaRPr lang="es-MX" sz="1200" dirty="0">
              <a:solidFill>
                <a:srgbClr val="FF0000"/>
              </a:solidFill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4869160" y="323528"/>
            <a:ext cx="864096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NO URINARIO</a:t>
            </a:r>
            <a:endParaRPr lang="es-MX" sz="900" dirty="0"/>
          </a:p>
        </p:txBody>
      </p:sp>
      <p:sp>
        <p:nvSpPr>
          <p:cNvPr id="2" name="1 Elipse"/>
          <p:cNvSpPr/>
          <p:nvPr/>
        </p:nvSpPr>
        <p:spPr>
          <a:xfrm>
            <a:off x="4283626" y="5868144"/>
            <a:ext cx="1440160" cy="151216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1449926" y="2483768"/>
            <a:ext cx="1080120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725144" y="107504"/>
            <a:ext cx="864096" cy="2880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3491850" y="4910105"/>
            <a:ext cx="1080120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1349152" y="7668344"/>
            <a:ext cx="1080120" cy="103625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3645024" y="7524328"/>
            <a:ext cx="1080120" cy="108012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1269906" y="5724128"/>
            <a:ext cx="1440160" cy="194421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lipse"/>
          <p:cNvSpPr/>
          <p:nvPr/>
        </p:nvSpPr>
        <p:spPr>
          <a:xfrm>
            <a:off x="1199828" y="4910105"/>
            <a:ext cx="1440160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1199828" y="4355976"/>
            <a:ext cx="1440160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292786" y="3059832"/>
            <a:ext cx="1440160" cy="57606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Elipse"/>
          <p:cNvSpPr/>
          <p:nvPr/>
        </p:nvSpPr>
        <p:spPr>
          <a:xfrm>
            <a:off x="4877544" y="259904"/>
            <a:ext cx="864096" cy="2880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Elipse"/>
          <p:cNvSpPr/>
          <p:nvPr/>
        </p:nvSpPr>
        <p:spPr>
          <a:xfrm>
            <a:off x="3707874" y="4363978"/>
            <a:ext cx="864096" cy="2880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1487860" y="5198137"/>
            <a:ext cx="864096" cy="2880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Elipse"/>
          <p:cNvSpPr/>
          <p:nvPr/>
        </p:nvSpPr>
        <p:spPr>
          <a:xfrm>
            <a:off x="1487860" y="4627460"/>
            <a:ext cx="864096" cy="3765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Elipse"/>
          <p:cNvSpPr/>
          <p:nvPr/>
        </p:nvSpPr>
        <p:spPr>
          <a:xfrm>
            <a:off x="3574986" y="4708396"/>
            <a:ext cx="1440160" cy="2880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67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31905"/>
            <a:ext cx="6624736" cy="677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068960" y="131905"/>
            <a:ext cx="1584176" cy="6672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4869160" y="182738"/>
            <a:ext cx="1872208" cy="6672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7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51520"/>
            <a:ext cx="6377840" cy="859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4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" y="2051720"/>
            <a:ext cx="6988529" cy="418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725144" y="1979712"/>
            <a:ext cx="2132856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0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39</Words>
  <Application>Microsoft Office PowerPoint</Application>
  <PresentationFormat>Presentación en pantalla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CASO CLÍNICO URINARIO</vt:lpstr>
      <vt:lpstr>Presentación de PowerPoint</vt:lpstr>
      <vt:lpstr>Presentación de PowerPoint</vt:lpstr>
      <vt:lpstr>Presentación de PowerPoint</vt:lpstr>
      <vt:lpstr>PASOS PARA INTERPRETAR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URINARIO</dc:title>
  <dc:creator>G.Valdivia</dc:creator>
  <cp:lastModifiedBy>G.Valdivia</cp:lastModifiedBy>
  <cp:revision>12</cp:revision>
  <dcterms:created xsi:type="dcterms:W3CDTF">2020-05-12T04:50:59Z</dcterms:created>
  <dcterms:modified xsi:type="dcterms:W3CDTF">2020-05-13T04:23:57Z</dcterms:modified>
</cp:coreProperties>
</file>